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7070-0231-41D3-B261-7B78FC6A85C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AC50-5F4C-45F7-99A2-AB30BBF1D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4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27070-0231-41D3-B261-7B78FC6A85C8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8AC50-5F4C-45F7-99A2-AB30BBF1D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05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0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4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1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4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6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3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8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6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1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1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1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0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7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73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7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4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03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81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0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79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26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74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06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3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3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8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34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9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3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22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47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0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49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7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90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09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05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55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0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75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25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08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12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94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42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6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65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83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2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3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82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67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34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87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01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18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45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64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96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982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957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20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99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29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6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37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4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21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587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046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93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37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3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66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11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92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5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화면 슬라이드 쇼(4:3)</PresentationFormat>
  <Paragraphs>86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0" baseType="lpstr">
      <vt:lpstr>맑은 고딕</vt:lpstr>
      <vt:lpstr>Arial</vt:lpstr>
      <vt:lpstr>Lucida Sans Unicode</vt:lpstr>
      <vt:lpstr>Office 테마</vt:lpstr>
      <vt:lpstr>Game Programming with DirectX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2020-08-30T17:59:03Z</dcterms:created>
  <dcterms:modified xsi:type="dcterms:W3CDTF">2020-08-30T17:59:03Z</dcterms:modified>
</cp:coreProperties>
</file>